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68" autoAdjust="0"/>
  </p:normalViewPr>
  <p:slideViewPr>
    <p:cSldViewPr>
      <p:cViewPr varScale="1">
        <p:scale>
          <a:sx n="122" d="100"/>
          <a:sy n="122" d="100"/>
        </p:scale>
        <p:origin x="-12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D1D8B-C1D2-4DDF-8DC1-229C453C778A}" type="datetimeFigureOut">
              <a:rPr lang="sv-SE" smtClean="0"/>
              <a:t>2015-11-09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F7441-E68E-4E02-A506-B169786046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765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F7441-E68E-4E02-A506-B1697860464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219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F7441-E68E-4E02-A506-B1697860464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219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F7441-E68E-4E02-A506-B1697860464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219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F7441-E68E-4E02-A506-B1697860464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219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F7441-E68E-4E02-A506-B1697860464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219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F7441-E68E-4E02-A506-B1697860464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219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F7441-E68E-4E02-A506-B1697860464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219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F7441-E68E-4E02-A506-B1697860464E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219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F7441-E68E-4E02-A506-B1697860464E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219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F7441-E68E-4E02-A506-B1697860464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219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F7441-E68E-4E02-A506-B1697860464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219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F7441-E68E-4E02-A506-B1697860464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219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F7441-E68E-4E02-A506-B1697860464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219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F7441-E68E-4E02-A506-B1697860464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219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F7441-E68E-4E02-A506-B1697860464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219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F7441-E68E-4E02-A506-B1697860464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219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F7441-E68E-4E02-A506-B1697860464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21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4C85-2F48-4650-9813-6D3E0D805C72}" type="datetime1">
              <a:rPr lang="sv-SE" smtClean="0"/>
              <a:t>2015-11-09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702B-3C8D-4AF7-A4FB-EE71FD9217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0081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err="1" smtClean="0"/>
              <a:t>ivå</a:t>
            </a:r>
            <a:r>
              <a:rPr lang="sv-SE" dirty="0" smtClean="0"/>
              <a:t>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2A81-2B69-4C31-92B9-B24F18646CEB}" type="datetime1">
              <a:rPr lang="sv-SE" smtClean="0"/>
              <a:t>2015-11-09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702B-3C8D-4AF7-A4FB-EE71FD9217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0072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A05-1D8D-47EA-9F4B-43AEA4DCBE8B}" type="datetime1">
              <a:rPr lang="sv-SE" smtClean="0"/>
              <a:t>2015-11-09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702B-3C8D-4AF7-A4FB-EE71FD9217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260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80FE-9FE0-41D9-BC1B-633F4B4F0D12}" type="datetime1">
              <a:rPr lang="sv-SE" smtClean="0"/>
              <a:t>2015-11-09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702B-3C8D-4AF7-A4FB-EE71FD9217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021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231C-D24B-439A-A5B0-E560E942169D}" type="datetime1">
              <a:rPr lang="sv-SE" smtClean="0"/>
              <a:t>2015-11-09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702B-3C8D-4AF7-A4FB-EE71FD9217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020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E815-DE84-419D-8FED-C99303557364}" type="datetime1">
              <a:rPr lang="sv-SE" smtClean="0"/>
              <a:t>2015-11-09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702B-3C8D-4AF7-A4FB-EE71FD9217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580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C6E8-83BC-420A-AFCF-CF442648E6DB}" type="datetime1">
              <a:rPr lang="sv-SE" smtClean="0"/>
              <a:t>2015-11-09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702B-3C8D-4AF7-A4FB-EE71FD9217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748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76CE-FE4B-4E4D-AE94-59B699AA1EE1}" type="datetime1">
              <a:rPr lang="sv-SE" smtClean="0"/>
              <a:t>2015-11-09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702B-3C8D-4AF7-A4FB-EE71FD9217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876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1E4A4-378B-45F0-8CFD-51879647B2E9}" type="datetime1">
              <a:rPr lang="sv-SE" smtClean="0"/>
              <a:t>2015-11-09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702B-3C8D-4AF7-A4FB-EE71FD9217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0805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B569-6B15-4514-9BF9-C44122E6345F}" type="datetime1">
              <a:rPr lang="sv-SE" smtClean="0"/>
              <a:t>2015-11-09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702B-3C8D-4AF7-A4FB-EE71FD9217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049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3CE4-F7B9-43BA-806E-4EE4FC4D2509}" type="datetime1">
              <a:rPr lang="sv-SE" smtClean="0"/>
              <a:t>2015-11-09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702B-3C8D-4AF7-A4FB-EE71FD9217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550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4A4E-C256-4001-B0FD-C59197151F5B}" type="datetime1">
              <a:rPr lang="sv-SE" smtClean="0"/>
              <a:t>2015-11-09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E702B-3C8D-4AF7-A4FB-EE71FD9217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940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VOACAP </a:t>
            </a:r>
            <a:r>
              <a:rPr lang="sv-SE" dirty="0" err="1" smtClean="0"/>
              <a:t>Propagation</a:t>
            </a:r>
            <a:r>
              <a:rPr lang="sv-SE" dirty="0" smtClean="0"/>
              <a:t> </a:t>
            </a:r>
            <a:r>
              <a:rPr lang="sv-SE" dirty="0" err="1" smtClean="0"/>
              <a:t>Planner</a:t>
            </a:r>
            <a:r>
              <a:rPr lang="sv-SE" dirty="0" smtClean="0"/>
              <a:t> v2.0b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2339752" y="1988840"/>
            <a:ext cx="375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http://www.voacap.com/planner.html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37147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72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854968"/>
          </a:xfrm>
        </p:spPr>
        <p:txBody>
          <a:bodyPr>
            <a:normAutofit/>
          </a:bodyPr>
          <a:lstStyle/>
          <a:p>
            <a:r>
              <a:rPr lang="sv-SE" dirty="0" smtClean="0"/>
              <a:t>VOACAP </a:t>
            </a:r>
            <a:r>
              <a:rPr lang="sv-SE" dirty="0" err="1" smtClean="0"/>
              <a:t>Propagation</a:t>
            </a:r>
            <a:r>
              <a:rPr lang="sv-SE" dirty="0" smtClean="0"/>
              <a:t> </a:t>
            </a:r>
            <a:r>
              <a:rPr lang="sv-SE" dirty="0" err="1" smtClean="0"/>
              <a:t>Planner</a:t>
            </a:r>
            <a:r>
              <a:rPr lang="sv-SE" dirty="0" smtClean="0"/>
              <a:t> v2.0b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6444208" y="3284984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err="1" smtClean="0"/>
              <a:t>Ctrl</a:t>
            </a:r>
            <a:r>
              <a:rPr lang="sv-SE" sz="2400" b="1" dirty="0" smtClean="0"/>
              <a:t> V</a:t>
            </a:r>
            <a:endParaRPr lang="sv-SE" sz="24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23128"/>
            <a:ext cx="5775176" cy="544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ktangel 2"/>
          <p:cNvSpPr/>
          <p:nvPr/>
        </p:nvSpPr>
        <p:spPr>
          <a:xfrm>
            <a:off x="5436096" y="1070020"/>
            <a:ext cx="806624" cy="1228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227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854968"/>
          </a:xfrm>
        </p:spPr>
        <p:txBody>
          <a:bodyPr>
            <a:normAutofit/>
          </a:bodyPr>
          <a:lstStyle/>
          <a:p>
            <a:r>
              <a:rPr lang="sv-SE" dirty="0" smtClean="0"/>
              <a:t>VOACAP </a:t>
            </a:r>
            <a:r>
              <a:rPr lang="sv-SE" dirty="0" err="1" smtClean="0"/>
              <a:t>Propagation</a:t>
            </a:r>
            <a:r>
              <a:rPr lang="sv-SE" dirty="0" smtClean="0"/>
              <a:t> </a:t>
            </a:r>
            <a:r>
              <a:rPr lang="sv-SE" dirty="0" err="1" smtClean="0"/>
              <a:t>Planner</a:t>
            </a:r>
            <a:r>
              <a:rPr lang="sv-SE" dirty="0" smtClean="0"/>
              <a:t> v2.0b</a:t>
            </a:r>
            <a:endParaRPr lang="sv-S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3993011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4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854968"/>
          </a:xfrm>
        </p:spPr>
        <p:txBody>
          <a:bodyPr>
            <a:normAutofit/>
          </a:bodyPr>
          <a:lstStyle/>
          <a:p>
            <a:r>
              <a:rPr lang="sv-SE" dirty="0" smtClean="0"/>
              <a:t>VOACAP </a:t>
            </a:r>
            <a:r>
              <a:rPr lang="sv-SE" dirty="0" err="1" smtClean="0"/>
              <a:t>Propagation</a:t>
            </a:r>
            <a:r>
              <a:rPr lang="sv-SE" dirty="0" smtClean="0"/>
              <a:t> </a:t>
            </a:r>
            <a:r>
              <a:rPr lang="sv-SE" dirty="0" err="1" smtClean="0"/>
              <a:t>Planner</a:t>
            </a:r>
            <a:r>
              <a:rPr lang="sv-SE" dirty="0" smtClean="0"/>
              <a:t> v2.0b</a:t>
            </a:r>
            <a:endParaRPr lang="sv-S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712"/>
            <a:ext cx="3894232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07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854968"/>
          </a:xfrm>
        </p:spPr>
        <p:txBody>
          <a:bodyPr>
            <a:normAutofit/>
          </a:bodyPr>
          <a:lstStyle/>
          <a:p>
            <a:r>
              <a:rPr lang="sv-SE" dirty="0" smtClean="0"/>
              <a:t>VOACAP </a:t>
            </a:r>
            <a:r>
              <a:rPr lang="sv-SE" dirty="0" err="1" smtClean="0"/>
              <a:t>Propagation</a:t>
            </a:r>
            <a:r>
              <a:rPr lang="sv-SE" dirty="0" smtClean="0"/>
              <a:t> </a:t>
            </a:r>
            <a:r>
              <a:rPr lang="sv-SE" dirty="0" err="1" smtClean="0"/>
              <a:t>Planner</a:t>
            </a:r>
            <a:r>
              <a:rPr lang="sv-SE" dirty="0" smtClean="0"/>
              <a:t> v2.0b</a:t>
            </a:r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26421"/>
            <a:ext cx="7848872" cy="574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41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854968"/>
          </a:xfrm>
        </p:spPr>
        <p:txBody>
          <a:bodyPr>
            <a:normAutofit/>
          </a:bodyPr>
          <a:lstStyle/>
          <a:p>
            <a:r>
              <a:rPr lang="sv-SE" dirty="0" smtClean="0"/>
              <a:t>VOACAP </a:t>
            </a:r>
            <a:r>
              <a:rPr lang="sv-SE" dirty="0" err="1" smtClean="0"/>
              <a:t>Propagation</a:t>
            </a:r>
            <a:r>
              <a:rPr lang="sv-SE" dirty="0" smtClean="0"/>
              <a:t> </a:t>
            </a:r>
            <a:r>
              <a:rPr lang="sv-SE" dirty="0" err="1" smtClean="0"/>
              <a:t>Planner</a:t>
            </a:r>
            <a:r>
              <a:rPr lang="sv-SE" dirty="0" smtClean="0"/>
              <a:t> v2.0b</a:t>
            </a:r>
            <a:endParaRPr lang="sv-S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041457" cy="584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1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854968"/>
          </a:xfrm>
        </p:spPr>
        <p:txBody>
          <a:bodyPr>
            <a:normAutofit/>
          </a:bodyPr>
          <a:lstStyle/>
          <a:p>
            <a:r>
              <a:rPr lang="sv-SE" dirty="0" smtClean="0"/>
              <a:t>VOACAP </a:t>
            </a:r>
            <a:r>
              <a:rPr lang="sv-SE" dirty="0" err="1" smtClean="0"/>
              <a:t>Propagation</a:t>
            </a:r>
            <a:r>
              <a:rPr lang="sv-SE" dirty="0" smtClean="0"/>
              <a:t> </a:t>
            </a:r>
            <a:r>
              <a:rPr lang="sv-SE" dirty="0" err="1" smtClean="0"/>
              <a:t>Planner</a:t>
            </a:r>
            <a:r>
              <a:rPr lang="sv-SE" dirty="0" smtClean="0"/>
              <a:t> v2.0b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66" y="836712"/>
            <a:ext cx="7990143" cy="577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2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854968"/>
          </a:xfrm>
        </p:spPr>
        <p:txBody>
          <a:bodyPr>
            <a:normAutofit/>
          </a:bodyPr>
          <a:lstStyle/>
          <a:p>
            <a:r>
              <a:rPr lang="sv-SE" dirty="0" smtClean="0"/>
              <a:t>VOACAP </a:t>
            </a:r>
            <a:r>
              <a:rPr lang="sv-SE" dirty="0" err="1" smtClean="0"/>
              <a:t>Propagation</a:t>
            </a:r>
            <a:r>
              <a:rPr lang="sv-SE" dirty="0" smtClean="0"/>
              <a:t> </a:t>
            </a:r>
            <a:r>
              <a:rPr lang="sv-SE" dirty="0" err="1" smtClean="0"/>
              <a:t>Planner</a:t>
            </a:r>
            <a:r>
              <a:rPr lang="sv-SE" dirty="0" smtClean="0"/>
              <a:t> v2.0b</a:t>
            </a:r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79144"/>
            <a:ext cx="7704856" cy="566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67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854968"/>
          </a:xfrm>
        </p:spPr>
        <p:txBody>
          <a:bodyPr>
            <a:normAutofit/>
          </a:bodyPr>
          <a:lstStyle/>
          <a:p>
            <a:r>
              <a:rPr lang="sv-SE" dirty="0" smtClean="0"/>
              <a:t>VOACAP </a:t>
            </a:r>
            <a:r>
              <a:rPr lang="sv-SE" dirty="0" err="1" smtClean="0"/>
              <a:t>Propagation</a:t>
            </a:r>
            <a:r>
              <a:rPr lang="sv-SE" dirty="0" smtClean="0"/>
              <a:t> </a:t>
            </a:r>
            <a:r>
              <a:rPr lang="sv-SE" dirty="0" err="1" smtClean="0"/>
              <a:t>Planner</a:t>
            </a:r>
            <a:r>
              <a:rPr lang="sv-SE" dirty="0" smtClean="0"/>
              <a:t> v2.0b</a:t>
            </a:r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20"/>
            <a:ext cx="4613697" cy="573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58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854968"/>
          </a:xfrm>
        </p:spPr>
        <p:txBody>
          <a:bodyPr>
            <a:normAutofit/>
          </a:bodyPr>
          <a:lstStyle/>
          <a:p>
            <a:r>
              <a:rPr lang="sv-SE" dirty="0" smtClean="0"/>
              <a:t>VOACAP </a:t>
            </a:r>
            <a:r>
              <a:rPr lang="sv-SE" dirty="0" err="1" smtClean="0"/>
              <a:t>Propagation</a:t>
            </a:r>
            <a:r>
              <a:rPr lang="sv-SE" dirty="0" smtClean="0"/>
              <a:t> </a:t>
            </a:r>
            <a:r>
              <a:rPr lang="sv-SE" dirty="0" err="1" smtClean="0"/>
              <a:t>Planner</a:t>
            </a:r>
            <a:r>
              <a:rPr lang="sv-SE" dirty="0" smtClean="0"/>
              <a:t> v2.0b</a:t>
            </a:r>
            <a:endParaRPr lang="sv-SE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287735"/>
            <a:ext cx="774382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1611856" y="2469450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Höger 10"/>
          <p:cNvSpPr/>
          <p:nvPr/>
        </p:nvSpPr>
        <p:spPr>
          <a:xfrm rot="6859684">
            <a:off x="3441544" y="2345699"/>
            <a:ext cx="288032" cy="14401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Höger 11"/>
          <p:cNvSpPr/>
          <p:nvPr/>
        </p:nvSpPr>
        <p:spPr>
          <a:xfrm rot="6859684">
            <a:off x="5379084" y="5136127"/>
            <a:ext cx="288032" cy="14401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1871700" y="971436"/>
            <a:ext cx="375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http://www.voacap.com/planner.html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76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854968"/>
          </a:xfrm>
        </p:spPr>
        <p:txBody>
          <a:bodyPr>
            <a:normAutofit/>
          </a:bodyPr>
          <a:lstStyle/>
          <a:p>
            <a:r>
              <a:rPr lang="sv-SE" dirty="0" smtClean="0"/>
              <a:t>VOACAP </a:t>
            </a:r>
            <a:r>
              <a:rPr lang="sv-SE" dirty="0" err="1" smtClean="0"/>
              <a:t>Propagation</a:t>
            </a:r>
            <a:r>
              <a:rPr lang="sv-SE" dirty="0" smtClean="0"/>
              <a:t> </a:t>
            </a:r>
            <a:r>
              <a:rPr lang="sv-SE" dirty="0" err="1" smtClean="0"/>
              <a:t>Planner</a:t>
            </a:r>
            <a:r>
              <a:rPr lang="sv-SE" dirty="0" smtClean="0"/>
              <a:t> v2.0b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997049"/>
            <a:ext cx="840105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899591" y="5446965"/>
            <a:ext cx="7872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Download this Excel workbook [</a:t>
            </a:r>
            <a:r>
              <a:rPr lang="en-US" sz="1200" b="1" u="sng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Office 2010 and later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] or [</a:t>
            </a:r>
            <a:r>
              <a:rPr lang="en-US" sz="1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Office 2003 and earlier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], and copy the band-specific predictions from Propagation Planner to their corresponding tabs (80...10) in the workbook. The 40+ CQ Zone summary tabs will be populated automatically! </a:t>
            </a:r>
            <a:endParaRPr lang="sv-S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Höger 2"/>
          <p:cNvSpPr/>
          <p:nvPr/>
        </p:nvSpPr>
        <p:spPr>
          <a:xfrm rot="6859684">
            <a:off x="2771800" y="4453989"/>
            <a:ext cx="288032" cy="14401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36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854968"/>
          </a:xfrm>
        </p:spPr>
        <p:txBody>
          <a:bodyPr>
            <a:normAutofit/>
          </a:bodyPr>
          <a:lstStyle/>
          <a:p>
            <a:r>
              <a:rPr lang="sv-SE" dirty="0" smtClean="0"/>
              <a:t>VOACAP </a:t>
            </a:r>
            <a:r>
              <a:rPr lang="sv-SE" dirty="0" err="1" smtClean="0"/>
              <a:t>Propagation</a:t>
            </a:r>
            <a:r>
              <a:rPr lang="sv-SE" dirty="0" smtClean="0"/>
              <a:t> </a:t>
            </a:r>
            <a:r>
              <a:rPr lang="sv-SE" dirty="0" err="1" smtClean="0"/>
              <a:t>Planner</a:t>
            </a:r>
            <a:r>
              <a:rPr lang="sv-SE" dirty="0" smtClean="0"/>
              <a:t> v2.0b</a:t>
            </a:r>
            <a:endParaRPr lang="sv-S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95414"/>
            <a:ext cx="9050784" cy="401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Höger 7"/>
          <p:cNvSpPr/>
          <p:nvPr/>
        </p:nvSpPr>
        <p:spPr>
          <a:xfrm rot="6859684">
            <a:off x="5993087" y="5030052"/>
            <a:ext cx="288032" cy="14401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70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854968"/>
          </a:xfrm>
        </p:spPr>
        <p:txBody>
          <a:bodyPr>
            <a:normAutofit/>
          </a:bodyPr>
          <a:lstStyle/>
          <a:p>
            <a:r>
              <a:rPr lang="sv-SE" dirty="0" smtClean="0"/>
              <a:t>VOACAP </a:t>
            </a:r>
            <a:r>
              <a:rPr lang="sv-SE" dirty="0" err="1" smtClean="0"/>
              <a:t>Propagation</a:t>
            </a:r>
            <a:r>
              <a:rPr lang="sv-SE" dirty="0" smtClean="0"/>
              <a:t> </a:t>
            </a:r>
            <a:r>
              <a:rPr lang="sv-SE" dirty="0" err="1" smtClean="0"/>
              <a:t>Planner</a:t>
            </a:r>
            <a:r>
              <a:rPr lang="sv-SE" dirty="0" smtClean="0"/>
              <a:t> v2.0b</a:t>
            </a:r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14400"/>
            <a:ext cx="55816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539552" y="1156006"/>
            <a:ext cx="558165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502" y="2293258"/>
            <a:ext cx="6105096" cy="437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38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854968"/>
          </a:xfrm>
        </p:spPr>
        <p:txBody>
          <a:bodyPr>
            <a:normAutofit/>
          </a:bodyPr>
          <a:lstStyle/>
          <a:p>
            <a:r>
              <a:rPr lang="sv-SE" dirty="0" smtClean="0"/>
              <a:t>VOACAP </a:t>
            </a:r>
            <a:r>
              <a:rPr lang="sv-SE" dirty="0" err="1" smtClean="0"/>
              <a:t>Propagation</a:t>
            </a:r>
            <a:r>
              <a:rPr lang="sv-SE" dirty="0" smtClean="0"/>
              <a:t> </a:t>
            </a:r>
            <a:r>
              <a:rPr lang="sv-SE" dirty="0" err="1" smtClean="0"/>
              <a:t>Planner</a:t>
            </a:r>
            <a:r>
              <a:rPr lang="sv-SE" dirty="0" smtClean="0"/>
              <a:t> v2.0b</a:t>
            </a:r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3" t="22044" r="66845" b="23763"/>
          <a:stretch/>
        </p:blipFill>
        <p:spPr bwMode="auto">
          <a:xfrm>
            <a:off x="1547664" y="1124743"/>
            <a:ext cx="4533128" cy="310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5404470" cy="390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ktangel 7"/>
          <p:cNvSpPr/>
          <p:nvPr/>
        </p:nvSpPr>
        <p:spPr>
          <a:xfrm>
            <a:off x="3275856" y="4600098"/>
            <a:ext cx="2592288" cy="1250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838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854968"/>
          </a:xfrm>
        </p:spPr>
        <p:txBody>
          <a:bodyPr>
            <a:normAutofit/>
          </a:bodyPr>
          <a:lstStyle/>
          <a:p>
            <a:r>
              <a:rPr lang="sv-SE" dirty="0" smtClean="0"/>
              <a:t>VOACAP </a:t>
            </a:r>
            <a:r>
              <a:rPr lang="sv-SE" dirty="0" err="1" smtClean="0"/>
              <a:t>Propagation</a:t>
            </a:r>
            <a:r>
              <a:rPr lang="sv-SE" dirty="0" smtClean="0"/>
              <a:t> </a:t>
            </a:r>
            <a:r>
              <a:rPr lang="sv-SE" dirty="0" err="1" smtClean="0"/>
              <a:t>Planner</a:t>
            </a:r>
            <a:r>
              <a:rPr lang="sv-SE" dirty="0" smtClean="0"/>
              <a:t> v2.0b</a:t>
            </a:r>
            <a:endParaRPr lang="sv-S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5145013" cy="369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6297141" cy="452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9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854968"/>
          </a:xfrm>
        </p:spPr>
        <p:txBody>
          <a:bodyPr>
            <a:normAutofit/>
          </a:bodyPr>
          <a:lstStyle/>
          <a:p>
            <a:r>
              <a:rPr lang="sv-SE" dirty="0" smtClean="0"/>
              <a:t>VOACAP </a:t>
            </a:r>
            <a:r>
              <a:rPr lang="sv-SE" dirty="0" err="1" smtClean="0"/>
              <a:t>Propagation</a:t>
            </a:r>
            <a:r>
              <a:rPr lang="sv-SE" dirty="0" smtClean="0"/>
              <a:t> </a:t>
            </a:r>
            <a:r>
              <a:rPr lang="sv-SE" dirty="0" err="1" smtClean="0"/>
              <a:t>Planner</a:t>
            </a:r>
            <a:r>
              <a:rPr lang="sv-SE" dirty="0" smtClean="0"/>
              <a:t> v2.0b</a:t>
            </a:r>
            <a:endParaRPr lang="sv-S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14400"/>
            <a:ext cx="55816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ktangel 6"/>
          <p:cNvSpPr/>
          <p:nvPr/>
        </p:nvSpPr>
        <p:spPr>
          <a:xfrm>
            <a:off x="531737" y="1755515"/>
            <a:ext cx="558165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3366378" cy="416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Höger 7"/>
          <p:cNvSpPr/>
          <p:nvPr/>
        </p:nvSpPr>
        <p:spPr>
          <a:xfrm rot="6859684">
            <a:off x="1312566" y="5966156"/>
            <a:ext cx="288032" cy="14401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52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854968"/>
          </a:xfrm>
        </p:spPr>
        <p:txBody>
          <a:bodyPr>
            <a:normAutofit/>
          </a:bodyPr>
          <a:lstStyle/>
          <a:p>
            <a:r>
              <a:rPr lang="sv-SE" dirty="0" smtClean="0"/>
              <a:t>VOACAP </a:t>
            </a:r>
            <a:r>
              <a:rPr lang="sv-SE" dirty="0" err="1" smtClean="0"/>
              <a:t>Propagation</a:t>
            </a:r>
            <a:r>
              <a:rPr lang="sv-SE" dirty="0" smtClean="0"/>
              <a:t> </a:t>
            </a:r>
            <a:r>
              <a:rPr lang="sv-SE" dirty="0" err="1" smtClean="0"/>
              <a:t>Planner</a:t>
            </a:r>
            <a:r>
              <a:rPr lang="sv-SE" dirty="0" smtClean="0"/>
              <a:t> v2.0b</a:t>
            </a:r>
            <a:endParaRPr lang="sv-S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1"/>
            <a:ext cx="5832648" cy="420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6444208" y="3284984"/>
            <a:ext cx="894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err="1" smtClean="0"/>
              <a:t>Ctrl</a:t>
            </a:r>
            <a:r>
              <a:rPr lang="sv-SE" sz="2400" b="1" dirty="0" smtClean="0"/>
              <a:t> A</a:t>
            </a:r>
          </a:p>
          <a:p>
            <a:r>
              <a:rPr lang="sv-SE" sz="2400" b="1" dirty="0" err="1" smtClean="0"/>
              <a:t>Ctrl</a:t>
            </a:r>
            <a:r>
              <a:rPr lang="sv-SE" sz="2400" b="1" dirty="0" smtClean="0"/>
              <a:t> C</a:t>
            </a:r>
            <a:endParaRPr lang="sv-SE" sz="2400" b="1" dirty="0"/>
          </a:p>
        </p:txBody>
      </p:sp>
      <p:sp>
        <p:nvSpPr>
          <p:cNvPr id="5" name="Höger 4"/>
          <p:cNvSpPr/>
          <p:nvPr/>
        </p:nvSpPr>
        <p:spPr>
          <a:xfrm rot="6859684">
            <a:off x="952527" y="2005716"/>
            <a:ext cx="288032" cy="14401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6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147</Words>
  <Application>Microsoft Office PowerPoint</Application>
  <PresentationFormat>Bildspel på skärmen (4:3)</PresentationFormat>
  <Paragraphs>40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8" baseType="lpstr">
      <vt:lpstr>Office-tema</vt:lpstr>
      <vt:lpstr>VOACAP Propagation Planner v2.0b</vt:lpstr>
      <vt:lpstr>VOACAP Propagation Planner v2.0b</vt:lpstr>
      <vt:lpstr>VOACAP Propagation Planner v2.0b</vt:lpstr>
      <vt:lpstr>VOACAP Propagation Planner v2.0b</vt:lpstr>
      <vt:lpstr>VOACAP Propagation Planner v2.0b</vt:lpstr>
      <vt:lpstr>VOACAP Propagation Planner v2.0b</vt:lpstr>
      <vt:lpstr>VOACAP Propagation Planner v2.0b</vt:lpstr>
      <vt:lpstr>VOACAP Propagation Planner v2.0b</vt:lpstr>
      <vt:lpstr>VOACAP Propagation Planner v2.0b</vt:lpstr>
      <vt:lpstr>VOACAP Propagation Planner v2.0b</vt:lpstr>
      <vt:lpstr>VOACAP Propagation Planner v2.0b</vt:lpstr>
      <vt:lpstr>VOACAP Propagation Planner v2.0b</vt:lpstr>
      <vt:lpstr>VOACAP Propagation Planner v2.0b</vt:lpstr>
      <vt:lpstr>VOACAP Propagation Planner v2.0b</vt:lpstr>
      <vt:lpstr>VOACAP Propagation Planner v2.0b</vt:lpstr>
      <vt:lpstr>VOACAP Propagation Planner v2.0b</vt:lpstr>
      <vt:lpstr>VOACAP Propagation Planner v2.0b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Hans</dc:creator>
  <cp:lastModifiedBy>Hans</cp:lastModifiedBy>
  <cp:revision>20</cp:revision>
  <dcterms:created xsi:type="dcterms:W3CDTF">2015-11-08T20:05:08Z</dcterms:created>
  <dcterms:modified xsi:type="dcterms:W3CDTF">2015-11-09T17:22:40Z</dcterms:modified>
</cp:coreProperties>
</file>